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9" r:id="rId3"/>
    <p:sldId id="282" r:id="rId4"/>
    <p:sldId id="274" r:id="rId5"/>
    <p:sldId id="288" r:id="rId6"/>
    <p:sldId id="289" r:id="rId7"/>
    <p:sldId id="276" r:id="rId8"/>
    <p:sldId id="277" r:id="rId9"/>
    <p:sldId id="287" r:id="rId10"/>
    <p:sldId id="284" r:id="rId11"/>
    <p:sldId id="283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7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E393B-529B-43F3-96E5-364D47594650}" type="datetimeFigureOut">
              <a:rPr lang="pt-PT" smtClean="0"/>
              <a:t>12/10/2021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CE15B-B695-48AE-9DAD-34E03CD48C9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665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141C6-96B0-40A3-8E22-3083A133C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4547C9-A6D4-4BE1-8733-AD23827CF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3AC80D8-1FEB-418B-A43E-57BB25ED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BB18-576C-4810-B769-940630FDCAB2}" type="datetime1">
              <a:rPr lang="pt-PT" smtClean="0"/>
              <a:t>12/10/2021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6D139AD-0B37-4E36-A35D-C8AA255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EDB6BD-7E0F-44C7-BFBB-D6836380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863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AE2BB-E578-44F9-9EE3-64DA2FD4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D50058D-1D03-4361-BE14-92F257ADD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3F0F8E-53C9-4C32-90C4-48B784C9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DDF3-33B0-46B8-B558-A2889EAD1DCD}" type="datetime1">
              <a:rPr lang="pt-PT" smtClean="0"/>
              <a:t>12/10/2021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9FAA852-0187-435C-B8FF-1D6BD11E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CAB63A3-2469-44BD-97BF-9B7B4D1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73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47B701-3BC3-4336-A12B-7CF1C9F7C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A285B9B-F6FF-4CC5-B9EB-4E8072684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38049E-8220-450F-928E-208EA73A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5F7D-04FB-4434-BFB0-CCE3DFCB0CDC}" type="datetime1">
              <a:rPr lang="pt-PT" smtClean="0"/>
              <a:t>12/10/2021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140036-3866-4CA0-A15D-74FC2B75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E02380-5175-42BB-83AE-3185F687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1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FC18C-FF00-4B3A-9BCE-520CCBCC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BD6AAE-4685-4628-96DA-FC6A2648A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475654-8AF7-4CA5-BE50-2302D6C4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0E29E-42F3-4797-98B0-214B9DA2EB2A}" type="datetime1">
              <a:rPr lang="pt-PT" smtClean="0"/>
              <a:t>12/10/2021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E33F377-4DF8-444C-8A84-8AD92938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6D4B5C-B1D3-4B68-A59C-1D71A213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81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A4187-7CF2-4DFC-BEF4-DA0D9F39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E25B107-7054-4E56-9854-24DADF4F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265CB5F-372B-40A8-A979-06015E4C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9DEB-4858-4103-8416-C3898BD4AE88}" type="datetime1">
              <a:rPr lang="pt-PT" smtClean="0"/>
              <a:t>12/10/2021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B8BCFB0-A081-43DA-8ACC-17FEF412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B00176-F6E4-4C8D-BFEA-DA04817B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56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6D47A-1BA9-4216-B532-1F665448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30B4A2D-F29E-44AF-AD5A-68DA831A6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DE8BC6C-B6CD-4C58-8AB7-8B9D19F79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186E193-A3F6-403A-81F8-9E924AF9F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C3F2-A8C8-4C32-9DBD-6CE73A3F415B}" type="datetime1">
              <a:rPr lang="pt-PT" smtClean="0"/>
              <a:t>12/10/2021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8DB9233-37E7-453A-8CEC-7B2AA91F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9891225-88F6-4CE2-9A2C-3C46BC0C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761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E5494-DFFD-4FCE-BC52-1B178DB8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3C35CB-042D-4A10-A874-A534EE5CC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AC0BF28-CE0D-40D9-90F8-A54ADE3E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110C89E-0878-4C85-90EB-EE418C277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2CB997EA-B306-4815-8FC8-2F1809535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C01F483-4C8D-48A6-83DE-1370F851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4E4E-18CE-41B8-AB83-D878B2CD89B6}" type="datetime1">
              <a:rPr lang="pt-PT" smtClean="0"/>
              <a:t>12/10/2021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FC589DD-AE04-4D8F-8EED-E7C21136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E6FAC78-3EE3-4498-8876-7D7F964A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619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793A8-680B-44EE-B4E0-45C9A5D6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C4376-7987-42C8-B295-7775E94A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46A7-A693-469A-BA5F-273F6848FBF3}" type="datetime1">
              <a:rPr lang="pt-PT" smtClean="0"/>
              <a:t>12/10/2021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8BBD275-7387-42E6-BE87-B9AAE644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C7B6DAD-D085-4F80-A169-8E007A8C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444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8DA84E0-EECC-4FFE-944F-5B901206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FE80-5AC8-4D8F-AEB1-B6DFE9A1E43D}" type="datetime1">
              <a:rPr lang="pt-PT" smtClean="0"/>
              <a:t>12/10/2021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A8DFF59-EFAC-40D7-9765-40EA6427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6055CFE-9DBC-48D1-A0B7-8825AE5B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221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7530F-5E59-4D09-B399-3D264B85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CDC866-CB2B-4A48-A862-72280506C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EB7C266-54EB-4608-8EC1-6D637489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8A97E92-B48F-4496-9996-DFF77DF4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76A9-651C-4BE2-BE20-4C253136F6A9}" type="datetime1">
              <a:rPr lang="pt-PT" smtClean="0"/>
              <a:t>12/10/2021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602F2B4-83AF-4427-A640-40C77617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BE50444-659E-4FCA-8BC9-123BA57E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95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ECE4C-6AAD-45F2-B68A-7F8298F1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2AF8F4-F7EA-4399-B75F-66AE9A58A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FECFC80-B4C9-43EA-8061-EA71879BC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91E9930-363D-4660-8709-9C56F25D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CADF-0BC1-4C99-8D1E-F57B2E7842F3}" type="datetime1">
              <a:rPr lang="pt-PT" smtClean="0"/>
              <a:t>12/10/2021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70AA9A4-3D8F-42FE-B4D4-5E7D7237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124C7C3-B400-485B-AFD5-17DA7EDA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627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B331FBF-646A-46AC-9E20-5781FA87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36ADA03-3038-4DD4-A83C-41CC47F59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11B5111-13AD-45CE-9A9C-822806026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D540F-C344-4D02-BD25-0EFDDEF2AFBF}" type="datetime1">
              <a:rPr lang="pt-PT" smtClean="0"/>
              <a:t>12/10/2021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8407A47-D256-480B-A356-54140A9B9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FFE469-0BC2-4958-9B65-8E176C734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65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pi@mpi-ultrasonics.com" TargetMode="External"/><Relationship Id="rId5" Type="http://schemas.openxmlformats.org/officeDocument/2006/relationships/hyperlink" Target="http://www.ultrasonicsworldgroup.com/" TargetMode="External"/><Relationship Id="rId4" Type="http://schemas.openxmlformats.org/officeDocument/2006/relationships/hyperlink" Target="http://www.ultrasonicmetallurgy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mailto:mpi@mpi-ultrasonics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pi@mpi-ultrasonics.com" TargetMode="External"/><Relationship Id="rId4" Type="http://schemas.openxmlformats.org/officeDocument/2006/relationships/hyperlink" Target="http://www.ultrasonicsworldgroup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mpi@mpi-ultrasonic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mailto:mpi@mpi-ultrasonic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mailto:mpi@mpi-ultrasonics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mailto:mpi@mpi-ultrasonics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mailto:mpi@mpi-ultrasonics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mailto:mpi@mpi-ultrasonics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mailto:mpi@mpi-ultrasonic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406" y="2727234"/>
            <a:ext cx="9621993" cy="1035718"/>
          </a:xfrm>
        </p:spPr>
        <p:txBody>
          <a:bodyPr>
            <a:normAutofit/>
          </a:bodyPr>
          <a:lstStyle/>
          <a:p>
            <a:r>
              <a:rPr lang="en-US" sz="4400" dirty="0"/>
              <a:t>Ultrasonic vibrations in metallurgy…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"/>
            <a:ext cx="7159508" cy="156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57" y="-3432"/>
            <a:ext cx="5005456" cy="15705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29064" y="1532910"/>
            <a:ext cx="35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/>
              <a:t>   </a:t>
            </a:r>
            <a:r>
              <a:rPr lang="pt-P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www.UltrasonicMetallurgy.com</a:t>
            </a:r>
            <a:r>
              <a:rPr lang="pt-P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88" y="5967751"/>
            <a:ext cx="3857640" cy="88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51438" y="5898417"/>
            <a:ext cx="1938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1200" dirty="0"/>
              <a:t>MP Interconsulting</a:t>
            </a:r>
            <a:br>
              <a:rPr lang="pt-PT" sz="1200" dirty="0"/>
            </a:br>
            <a:r>
              <a:rPr lang="pt-PT" sz="1200" dirty="0"/>
              <a:t>Marais 36,</a:t>
            </a:r>
            <a:br>
              <a:rPr lang="pt-PT" sz="1200" dirty="0"/>
            </a:br>
            <a:r>
              <a:rPr lang="pt-PT" sz="1200" dirty="0"/>
              <a:t>2400 Le Locle, Switzerland</a:t>
            </a:r>
          </a:p>
          <a:p>
            <a:pPr defTabSz="801688">
              <a:defRPr/>
            </a:pPr>
            <a:r>
              <a:rPr lang="en-US" sz="1000" dirty="0">
                <a:solidFill>
                  <a:srgbClr val="000000"/>
                </a:solidFill>
                <a:hlinkClick r:id="rId5"/>
              </a:rPr>
              <a:t>www.UltrasonicsWorldGroup.com</a:t>
            </a:r>
            <a:endParaRPr lang="en-US" sz="1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22972" y="6021288"/>
            <a:ext cx="192881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pt-PT" sz="1050" b="1" dirty="0"/>
              <a:t>Phone: </a:t>
            </a:r>
            <a:r>
              <a:rPr lang="pt-PT" sz="1050" dirty="0"/>
              <a:t>+41-32-9314045 </a:t>
            </a:r>
          </a:p>
          <a:p>
            <a:pPr>
              <a:defRPr/>
            </a:pPr>
            <a:r>
              <a:rPr lang="pt-PT" sz="1050" b="1" dirty="0"/>
              <a:t>Fax:      </a:t>
            </a:r>
            <a:r>
              <a:rPr lang="pt-PT" sz="1050" dirty="0"/>
              <a:t>+41-32-9314079</a:t>
            </a:r>
          </a:p>
          <a:p>
            <a:pPr>
              <a:defRPr/>
            </a:pPr>
            <a:r>
              <a:rPr lang="pt-PT" sz="1050" dirty="0"/>
              <a:t>www.mpi-ultrasonics.com </a:t>
            </a:r>
          </a:p>
          <a:p>
            <a:pPr>
              <a:defRPr/>
            </a:pPr>
            <a:r>
              <a:rPr lang="pt-PT" sz="1050" dirty="0">
                <a:hlinkClick r:id="rId6"/>
              </a:rPr>
              <a:t>mpi@mpi-ultrasonics.com</a:t>
            </a:r>
            <a:r>
              <a:rPr lang="pt-PT" sz="1050" dirty="0"/>
              <a:t> </a:t>
            </a:r>
          </a:p>
          <a:p>
            <a:pPr>
              <a:defRPr/>
            </a:pPr>
            <a:endParaRPr lang="pt-PT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DD5B0B-6865-4359-8C04-9A6B6B476781}"/>
              </a:ext>
            </a:extLst>
          </p:cNvPr>
          <p:cNvSpPr txBox="1">
            <a:spLocks/>
          </p:cNvSpPr>
          <p:nvPr/>
        </p:nvSpPr>
        <p:spPr>
          <a:xfrm>
            <a:off x="1071405" y="3768378"/>
            <a:ext cx="9621993" cy="1035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…Trials in water…</a:t>
            </a:r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10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85458" y="92535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78B833-BDF9-4131-B336-2F56A6EE934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</a:t>
            </a:r>
            <a:endParaRPr 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EDB6A26-A478-4F18-82D1-660C7B7F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659" y="1446862"/>
            <a:ext cx="6567082" cy="49008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61F594-3CE3-4282-961F-3463BE835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23" y="910441"/>
            <a:ext cx="3777988" cy="556347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FF29B1F-7464-4116-AD05-2D3FBF743689}"/>
              </a:ext>
            </a:extLst>
          </p:cNvPr>
          <p:cNvSpPr/>
          <p:nvPr/>
        </p:nvSpPr>
        <p:spPr>
          <a:xfrm>
            <a:off x="2003897" y="986707"/>
            <a:ext cx="1916349" cy="236932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E48397E0-67F3-4FD8-A8C7-5E81F2AF5545}"/>
              </a:ext>
            </a:extLst>
          </p:cNvPr>
          <p:cNvCxnSpPr/>
          <p:nvPr/>
        </p:nvCxnSpPr>
        <p:spPr>
          <a:xfrm>
            <a:off x="3920246" y="2237085"/>
            <a:ext cx="123541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5A5A49A5-7C6C-4304-8CAB-3CD02C301895}"/>
              </a:ext>
            </a:extLst>
          </p:cNvPr>
          <p:cNvSpPr/>
          <p:nvPr/>
        </p:nvSpPr>
        <p:spPr>
          <a:xfrm>
            <a:off x="5072401" y="5962270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60 </a:t>
            </a:r>
            <a:r>
              <a:rPr lang="pt-P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</a:t>
            </a:r>
            <a:endParaRPr lang="pt-P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73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4A01E-A2E3-4623-B769-49D1169E0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30" y="489179"/>
            <a:ext cx="8618413" cy="606046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4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5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11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85458" y="92535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78B833-BDF9-4131-B336-2F56A6EE934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</a:t>
            </a:r>
            <a:endParaRPr 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8A34727-F5FB-4CD1-BDF3-157D8975C439}"/>
              </a:ext>
            </a:extLst>
          </p:cNvPr>
          <p:cNvSpPr/>
          <p:nvPr/>
        </p:nvSpPr>
        <p:spPr>
          <a:xfrm>
            <a:off x="6772103" y="3058621"/>
            <a:ext cx="985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636773-C790-4A69-A0D9-A6DFD2C60355}"/>
              </a:ext>
            </a:extLst>
          </p:cNvPr>
          <p:cNvSpPr/>
          <p:nvPr/>
        </p:nvSpPr>
        <p:spPr>
          <a:xfrm>
            <a:off x="6644541" y="1755795"/>
            <a:ext cx="1445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</a:t>
            </a:r>
            <a:endParaRPr lang="pt-P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0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2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85458" y="92535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7014EF-25F5-4F1D-B288-62B7F99417F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</a:t>
            </a:r>
            <a:endParaRPr 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2A23640-ECF8-4B3F-952F-18D08326C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4" y="1185532"/>
            <a:ext cx="3773331" cy="3923067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DB632E4F-9ED7-48E3-9FFD-052E79F34E86}"/>
              </a:ext>
            </a:extLst>
          </p:cNvPr>
          <p:cNvGrpSpPr/>
          <p:nvPr/>
        </p:nvGrpSpPr>
        <p:grpSpPr>
          <a:xfrm>
            <a:off x="3999431" y="1185531"/>
            <a:ext cx="7906018" cy="4060328"/>
            <a:chOff x="3999431" y="1185531"/>
            <a:chExt cx="7906018" cy="4060328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341928BA-17CD-43FC-9F7F-2B8BC851F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9431" y="1185531"/>
              <a:ext cx="5432143" cy="4060328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D9207600-CED7-42DD-87F3-228EB8872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56363" y="2660567"/>
              <a:ext cx="2749086" cy="1892587"/>
            </a:xfrm>
            <a:prstGeom prst="rect">
              <a:avLst/>
            </a:prstGeom>
            <a:ln w="60325">
              <a:solidFill>
                <a:srgbClr val="FF0000"/>
              </a:solidFill>
            </a:ln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F4B5C1B9-34D5-4291-93C8-7D613A45267A}"/>
                </a:ext>
              </a:extLst>
            </p:cNvPr>
            <p:cNvSpPr/>
            <p:nvPr/>
          </p:nvSpPr>
          <p:spPr>
            <a:xfrm>
              <a:off x="8391970" y="1185531"/>
              <a:ext cx="1039604" cy="1344024"/>
            </a:xfrm>
            <a:prstGeom prst="rect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3" name="Conexão: Ângulo Reto 22">
              <a:extLst>
                <a:ext uri="{FF2B5EF4-FFF2-40B4-BE49-F238E27FC236}">
                  <a16:creationId xmlns:a16="http://schemas.microsoft.com/office/drawing/2014/main" id="{B9BF3515-DE72-42D1-84A9-8BB266124CE0}"/>
                </a:ext>
              </a:extLst>
            </p:cNvPr>
            <p:cNvCxnSpPr>
              <a:stCxn id="18" idx="3"/>
              <a:endCxn id="17" idx="0"/>
            </p:cNvCxnSpPr>
            <p:nvPr/>
          </p:nvCxnSpPr>
          <p:spPr>
            <a:xfrm>
              <a:off x="9431574" y="1857543"/>
              <a:ext cx="1099332" cy="803024"/>
            </a:xfrm>
            <a:prstGeom prst="bentConnector2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Conexão reta unidirecional 25">
            <a:extLst>
              <a:ext uri="{FF2B5EF4-FFF2-40B4-BE49-F238E27FC236}">
                <a16:creationId xmlns:a16="http://schemas.microsoft.com/office/drawing/2014/main" id="{30ED4B01-68AD-4E7A-8C5B-92A7442A8082}"/>
              </a:ext>
            </a:extLst>
          </p:cNvPr>
          <p:cNvCxnSpPr/>
          <p:nvPr/>
        </p:nvCxnSpPr>
        <p:spPr>
          <a:xfrm flipV="1">
            <a:off x="10048672" y="3373675"/>
            <a:ext cx="0" cy="2358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unidirecional 26">
            <a:extLst>
              <a:ext uri="{FF2B5EF4-FFF2-40B4-BE49-F238E27FC236}">
                <a16:creationId xmlns:a16="http://schemas.microsoft.com/office/drawing/2014/main" id="{1AF4ECC4-E4CC-4F33-9EE5-0EA2D363946A}"/>
              </a:ext>
            </a:extLst>
          </p:cNvPr>
          <p:cNvCxnSpPr/>
          <p:nvPr/>
        </p:nvCxnSpPr>
        <p:spPr>
          <a:xfrm flipV="1">
            <a:off x="11079804" y="3929120"/>
            <a:ext cx="0" cy="2358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65CDC0CE-40A5-4428-B28D-B284CAAEEE9E}"/>
              </a:ext>
            </a:extLst>
          </p:cNvPr>
          <p:cNvSpPr/>
          <p:nvPr/>
        </p:nvSpPr>
        <p:spPr>
          <a:xfrm>
            <a:off x="8002403" y="5691170"/>
            <a:ext cx="213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</a:t>
            </a:r>
            <a:endParaRPr lang="pt-PT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8881DC4-EF8F-442A-9C13-4CCAEE2D14D5}"/>
              </a:ext>
            </a:extLst>
          </p:cNvPr>
          <p:cNvSpPr/>
          <p:nvPr/>
        </p:nvSpPr>
        <p:spPr>
          <a:xfrm>
            <a:off x="6607327" y="6184631"/>
            <a:ext cx="460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Eletrical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“box” – </a:t>
            </a:r>
            <a:r>
              <a:rPr lang="pt-P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Peltier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[EPDC – 50 – A]</a:t>
            </a:r>
            <a:endParaRPr lang="pt-PT" dirty="0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99ABB223-36F4-4D6C-86D5-BFF9743187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5397" y="456638"/>
            <a:ext cx="1809732" cy="132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3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85458" y="92535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7014EF-25F5-4F1D-B288-62B7F99417F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</a:t>
            </a:r>
            <a:endParaRPr 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DCB4589-DB9B-44A6-853B-75410B104F54}"/>
              </a:ext>
            </a:extLst>
          </p:cNvPr>
          <p:cNvGrpSpPr/>
          <p:nvPr/>
        </p:nvGrpSpPr>
        <p:grpSpPr>
          <a:xfrm>
            <a:off x="2106031" y="834712"/>
            <a:ext cx="8324850" cy="5494133"/>
            <a:chOff x="1612563" y="595198"/>
            <a:chExt cx="8324850" cy="5494133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33380521-D79E-49E3-982D-E27F1C5A3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2563" y="986707"/>
              <a:ext cx="8324850" cy="4457700"/>
            </a:xfrm>
            <a:prstGeom prst="rect">
              <a:avLst/>
            </a:prstGeom>
          </p:spPr>
        </p:pic>
        <p:cxnSp>
          <p:nvCxnSpPr>
            <p:cNvPr id="19" name="Conexão reta unidirecional 18">
              <a:extLst>
                <a:ext uri="{FF2B5EF4-FFF2-40B4-BE49-F238E27FC236}">
                  <a16:creationId xmlns:a16="http://schemas.microsoft.com/office/drawing/2014/main" id="{CFE806DF-065E-4309-ACFF-96F2F34937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1772" y="4873557"/>
              <a:ext cx="0" cy="109829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96DAD0D-B8A5-474E-A7D1-CBA1507BF2E0}"/>
                </a:ext>
              </a:extLst>
            </p:cNvPr>
            <p:cNvSpPr/>
            <p:nvPr/>
          </p:nvSpPr>
          <p:spPr>
            <a:xfrm>
              <a:off x="5411823" y="5719999"/>
              <a:ext cx="14499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 </a:t>
              </a:r>
              <a:r>
                <a:rPr lang="pt-PT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Generator</a:t>
              </a:r>
              <a:endParaRPr lang="pt-PT" dirty="0"/>
            </a:p>
          </p:txBody>
        </p:sp>
        <p:cxnSp>
          <p:nvCxnSpPr>
            <p:cNvPr id="21" name="Conexão reta unidirecional 20">
              <a:extLst>
                <a:ext uri="{FF2B5EF4-FFF2-40B4-BE49-F238E27FC236}">
                  <a16:creationId xmlns:a16="http://schemas.microsoft.com/office/drawing/2014/main" id="{0EF230F9-B23B-4AA5-B01E-8DA00EB6821F}"/>
                </a:ext>
              </a:extLst>
            </p:cNvPr>
            <p:cNvCxnSpPr>
              <a:cxnSpLocks/>
            </p:cNvCxnSpPr>
            <p:nvPr/>
          </p:nvCxnSpPr>
          <p:spPr>
            <a:xfrm>
              <a:off x="4449383" y="797668"/>
              <a:ext cx="0" cy="16187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F5727F1-5C2A-4674-B892-1D2BD6316B33}"/>
                </a:ext>
              </a:extLst>
            </p:cNvPr>
            <p:cNvSpPr/>
            <p:nvPr/>
          </p:nvSpPr>
          <p:spPr>
            <a:xfrm>
              <a:off x="4449383" y="595198"/>
              <a:ext cx="32120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PLC [</a:t>
              </a:r>
              <a:r>
                <a:rPr lang="en-US" b="1" dirty="0"/>
                <a:t>CLP </a:t>
              </a:r>
              <a:r>
                <a:rPr lang="en-US" b="1" dirty="0" err="1"/>
                <a:t>Wecon</a:t>
              </a:r>
              <a:r>
                <a:rPr lang="en-US" b="1" dirty="0"/>
                <a:t> LX3V 2416 MR]</a:t>
              </a:r>
            </a:p>
            <a:p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237095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4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22959" y="26489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7014EF-25F5-4F1D-B288-62B7F99417F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HDMI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80B0A29-0235-41F0-9425-42B697318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7" y="860817"/>
            <a:ext cx="5338294" cy="567096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498BAFF-5CF3-44B3-80B6-593143577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731" y="908882"/>
            <a:ext cx="5629275" cy="42767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5AFD993-AF57-47DC-BA38-3BC101AF8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368" y="4177023"/>
            <a:ext cx="30480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5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22959" y="26489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7014EF-25F5-4F1D-B288-62B7F99417F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HDMI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E062BC4-3518-438D-8B47-F46E4734C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341" y="752741"/>
            <a:ext cx="4838586" cy="274449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E5440E9-0F69-4FD8-9722-BB8369D2C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341" y="3716217"/>
            <a:ext cx="4838586" cy="277743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971F2EF-D43E-41EB-ADF4-C8352ACB9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073" y="1825007"/>
            <a:ext cx="6617611" cy="37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6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22959" y="26489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7014EF-25F5-4F1D-B288-62B7F99417F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HDMI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84F034B-1226-446A-A661-DA1151DE3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245" y="3987431"/>
            <a:ext cx="4470093" cy="249205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C5613DE-8E46-4524-A9DE-BF723AE14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984" y="986706"/>
            <a:ext cx="5050459" cy="287036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DA8EBC5-2000-423C-8C1E-FD8D4E16B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3" y="986707"/>
            <a:ext cx="5145629" cy="28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0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7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85458" y="92535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7014EF-25F5-4F1D-B288-62B7F99417F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</a:t>
            </a:r>
            <a:endParaRPr 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6BF2AB-FA8C-446D-B37B-50565AFFB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611" y="161238"/>
            <a:ext cx="2810134" cy="63705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3EE8E4D-DC1A-4CA7-98E4-8F261AEBD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96" y="1099224"/>
            <a:ext cx="2473977" cy="18579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1E20DD0-4B8A-45D9-9E57-55B4E62B2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7080" y="1099225"/>
            <a:ext cx="2644494" cy="186877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BCAEAC2-8B2D-4CFB-907C-4B5052606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96" y="3004320"/>
            <a:ext cx="2810134" cy="354964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73A8E0D-D90B-4917-B7C5-9924BF994C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8194" y="3012355"/>
            <a:ext cx="3450427" cy="353475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6944B2D-D330-4DA7-AAE4-01E61D09BD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8786" y="3569743"/>
            <a:ext cx="2755595" cy="2917689"/>
          </a:xfrm>
          <a:prstGeom prst="rect">
            <a:avLst/>
          </a:prstGeom>
        </p:spPr>
      </p:pic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0E97217C-A090-49D0-BC80-309E105C8A1D}"/>
              </a:ext>
            </a:extLst>
          </p:cNvPr>
          <p:cNvCxnSpPr/>
          <p:nvPr/>
        </p:nvCxnSpPr>
        <p:spPr>
          <a:xfrm>
            <a:off x="9494735" y="5277682"/>
            <a:ext cx="2450831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52E975-A8F7-4671-963E-CFBAD7A8ED00}"/>
              </a:ext>
            </a:extLst>
          </p:cNvPr>
          <p:cNvSpPr/>
          <p:nvPr/>
        </p:nvSpPr>
        <p:spPr>
          <a:xfrm>
            <a:off x="9981180" y="4943887"/>
            <a:ext cx="155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Diam. 500 mm</a:t>
            </a:r>
            <a:endParaRPr lang="pt-PT" dirty="0"/>
          </a:p>
        </p:txBody>
      </p: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E64CE47E-CAB5-4DFC-94D1-5829680C0028}"/>
              </a:ext>
            </a:extLst>
          </p:cNvPr>
          <p:cNvCxnSpPr/>
          <p:nvPr/>
        </p:nvCxnSpPr>
        <p:spPr>
          <a:xfrm>
            <a:off x="9873574" y="3569743"/>
            <a:ext cx="0" cy="289340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>
            <a:extLst>
              <a:ext uri="{FF2B5EF4-FFF2-40B4-BE49-F238E27FC236}">
                <a16:creationId xmlns:a16="http://schemas.microsoft.com/office/drawing/2014/main" id="{0DC59BC4-C234-4881-9C5F-B39D4A880019}"/>
              </a:ext>
            </a:extLst>
          </p:cNvPr>
          <p:cNvSpPr/>
          <p:nvPr/>
        </p:nvSpPr>
        <p:spPr>
          <a:xfrm>
            <a:off x="9837063" y="3235006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700 mm</a:t>
            </a:r>
            <a:endParaRPr lang="pt-PT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E2A5946E-05D8-492C-BC74-CC1B3961C767}"/>
              </a:ext>
            </a:extLst>
          </p:cNvPr>
          <p:cNvSpPr/>
          <p:nvPr/>
        </p:nvSpPr>
        <p:spPr>
          <a:xfrm>
            <a:off x="11039612" y="3617702"/>
            <a:ext cx="905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endParaRPr lang="pt-P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9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8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85458" y="92535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78B833-BDF9-4131-B336-2F56A6EE934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</a:t>
            </a:r>
            <a:endParaRPr 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0E1C92E-BD9C-4A24-B3C4-C5C825943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88" y="735418"/>
            <a:ext cx="4653124" cy="561225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F63B5E9-C212-480F-809A-CBB8837C7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549" y="735420"/>
            <a:ext cx="4653124" cy="561224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8A34727-F5FB-4CD1-BDF3-157D8975C439}"/>
              </a:ext>
            </a:extLst>
          </p:cNvPr>
          <p:cNvSpPr/>
          <p:nvPr/>
        </p:nvSpPr>
        <p:spPr>
          <a:xfrm>
            <a:off x="1311952" y="5067124"/>
            <a:ext cx="1207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0 </a:t>
            </a:r>
            <a:r>
              <a:rPr lang="pt-P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3636773-C790-4A69-A0D9-A6DFD2C60355}"/>
              </a:ext>
            </a:extLst>
          </p:cNvPr>
          <p:cNvSpPr/>
          <p:nvPr/>
        </p:nvSpPr>
        <p:spPr>
          <a:xfrm>
            <a:off x="6321697" y="5102416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60 </a:t>
            </a:r>
            <a:r>
              <a:rPr lang="pt-P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</a:t>
            </a:r>
            <a:endParaRPr lang="pt-P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8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9</a:t>
            </a:fld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06DBAA-C803-41B2-8C6B-BA8BCD62469F}"/>
              </a:ext>
            </a:extLst>
          </p:cNvPr>
          <p:cNvSpPr txBox="1"/>
          <p:nvPr/>
        </p:nvSpPr>
        <p:spPr>
          <a:xfrm>
            <a:off x="-85458" y="92535"/>
            <a:ext cx="906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</a:t>
            </a:r>
            <a:r>
              <a:rPr lang="pt-PT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pt-PT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78B833-BDF9-4131-B336-2F56A6EE934A}"/>
              </a:ext>
            </a:extLst>
          </p:cNvPr>
          <p:cNvSpPr txBox="1"/>
          <p:nvPr/>
        </p:nvSpPr>
        <p:spPr>
          <a:xfrm>
            <a:off x="0" y="510331"/>
            <a:ext cx="9069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pt-P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</a:t>
            </a:r>
            <a:endParaRPr lang="pt-P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28D167E-8000-454A-AA7F-D0F16C487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466" y="1226171"/>
            <a:ext cx="3762466" cy="50291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9AD8804-0C68-48D7-9085-5EB814A40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912" y="1226172"/>
            <a:ext cx="3777622" cy="502919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ABFCB42-3764-4666-9BB5-986AB3423B7C}"/>
              </a:ext>
            </a:extLst>
          </p:cNvPr>
          <p:cNvSpPr/>
          <p:nvPr/>
        </p:nvSpPr>
        <p:spPr>
          <a:xfrm>
            <a:off x="1931466" y="5831838"/>
            <a:ext cx="1207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0 </a:t>
            </a:r>
            <a:r>
              <a:rPr lang="pt-P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7134E40-7395-4AD7-A0B0-E856D9597256}"/>
              </a:ext>
            </a:extLst>
          </p:cNvPr>
          <p:cNvSpPr/>
          <p:nvPr/>
        </p:nvSpPr>
        <p:spPr>
          <a:xfrm>
            <a:off x="6482912" y="5869971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60 </a:t>
            </a:r>
            <a:r>
              <a:rPr lang="pt-P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</a:t>
            </a:r>
            <a:endParaRPr lang="pt-P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658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476</Words>
  <Application>Microsoft Office PowerPoint</Application>
  <PresentationFormat>Widescreen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Ultrasonic vibrations in metallurgy…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Hélder Puga</dc:creator>
  <cp:lastModifiedBy>Miodrag Prokic</cp:lastModifiedBy>
  <cp:revision>43</cp:revision>
  <dcterms:created xsi:type="dcterms:W3CDTF">2020-06-02T11:25:57Z</dcterms:created>
  <dcterms:modified xsi:type="dcterms:W3CDTF">2021-10-12T20:38:57Z</dcterms:modified>
</cp:coreProperties>
</file>